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3661"/>
    <a:srgbClr val="FFFFFF"/>
    <a:srgbClr val="B62427"/>
    <a:srgbClr val="56338A"/>
    <a:srgbClr val="1E5347"/>
    <a:srgbClr val="E0021B"/>
    <a:srgbClr val="0194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1F4CB1-EEBC-4517-AC2E-4CAD762C2EC5}" v="1" dt="2026-08-27T13:22:57.8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7"/>
    <p:restoredTop sz="86395"/>
  </p:normalViewPr>
  <p:slideViewPr>
    <p:cSldViewPr snapToGrid="0" snapToObjects="1">
      <p:cViewPr varScale="1">
        <p:scale>
          <a:sx n="95" d="100"/>
          <a:sy n="95" d="100"/>
        </p:scale>
        <p:origin x="108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orgia Dispinzeri" userId="50ea113a-9e95-41c0-9ef2-5fde7d4dac51" providerId="ADAL" clId="{D504EB35-CE53-48E3-B779-997DB57EF0A1}"/>
    <pc:docChg chg="addSld modSld">
      <pc:chgData name="Giorgia Dispinzeri" userId="50ea113a-9e95-41c0-9ef2-5fde7d4dac51" providerId="ADAL" clId="{D504EB35-CE53-48E3-B779-997DB57EF0A1}" dt="2026-08-27T13:23:11.327" v="81" actId="20577"/>
      <pc:docMkLst>
        <pc:docMk/>
      </pc:docMkLst>
      <pc:sldChg chg="modSp mod">
        <pc:chgData name="Giorgia Dispinzeri" userId="50ea113a-9e95-41c0-9ef2-5fde7d4dac51" providerId="ADAL" clId="{D504EB35-CE53-48E3-B779-997DB57EF0A1}" dt="2026-08-27T13:22:54.845" v="28" actId="20577"/>
        <pc:sldMkLst>
          <pc:docMk/>
          <pc:sldMk cId="2592758193" sldId="256"/>
        </pc:sldMkLst>
        <pc:spChg chg="mod">
          <ac:chgData name="Giorgia Dispinzeri" userId="50ea113a-9e95-41c0-9ef2-5fde7d4dac51" providerId="ADAL" clId="{D504EB35-CE53-48E3-B779-997DB57EF0A1}" dt="2026-08-27T13:22:54.845" v="28" actId="20577"/>
          <ac:spMkLst>
            <pc:docMk/>
            <pc:sldMk cId="2592758193" sldId="256"/>
            <ac:spMk id="4" creationId="{BA19DB5F-BD09-0FD4-C146-C49E35286162}"/>
          </ac:spMkLst>
        </pc:spChg>
      </pc:sldChg>
      <pc:sldChg chg="modSp mod">
        <pc:chgData name="Giorgia Dispinzeri" userId="50ea113a-9e95-41c0-9ef2-5fde7d4dac51" providerId="ADAL" clId="{D504EB35-CE53-48E3-B779-997DB57EF0A1}" dt="2026-08-27T13:23:11.327" v="81" actId="20577"/>
        <pc:sldMkLst>
          <pc:docMk/>
          <pc:sldMk cId="3762943806" sldId="257"/>
        </pc:sldMkLst>
        <pc:spChg chg="mod">
          <ac:chgData name="Giorgia Dispinzeri" userId="50ea113a-9e95-41c0-9ef2-5fde7d4dac51" providerId="ADAL" clId="{D504EB35-CE53-48E3-B779-997DB57EF0A1}" dt="2026-08-27T13:23:11.327" v="81" actId="20577"/>
          <ac:spMkLst>
            <pc:docMk/>
            <pc:sldMk cId="3762943806" sldId="257"/>
            <ac:spMk id="4" creationId="{6BFC5CB9-13DF-D743-85BB-47FAC5EB856D}"/>
          </ac:spMkLst>
        </pc:spChg>
      </pc:sldChg>
      <pc:sldChg chg="new">
        <pc:chgData name="Giorgia Dispinzeri" userId="50ea113a-9e95-41c0-9ef2-5fde7d4dac51" providerId="ADAL" clId="{D504EB35-CE53-48E3-B779-997DB57EF0A1}" dt="2026-08-27T13:23:05.953" v="52" actId="680"/>
        <pc:sldMkLst>
          <pc:docMk/>
          <pc:sldMk cId="4124197865" sldId="2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F9F119-5A13-7E41-945D-0B230A6F473C}" type="datetimeFigureOut">
              <a:rPr lang="it-IT" smtClean="0"/>
              <a:t>27/08/2026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52F1C-A37B-BB44-9214-25932D58A7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7345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52F1C-A37B-BB44-9214-25932D58A791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5367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A52F1C-A37B-BB44-9214-25932D58A791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6484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FE47D312-93A7-62B3-A348-735CB9E179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71" y="1388"/>
            <a:ext cx="12187057" cy="685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040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912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56E99534-FF05-EE0F-47AA-F68E5456A54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2467" y="3172"/>
            <a:ext cx="12189529" cy="685304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490328A5-014E-4C4E-4C31-A247E3D8685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645" y="4960"/>
            <a:ext cx="12183180" cy="6853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392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BA19DB5F-BD09-0FD4-C146-C49E35286162}"/>
              </a:ext>
            </a:extLst>
          </p:cNvPr>
          <p:cNvSpPr txBox="1">
            <a:spLocks/>
          </p:cNvSpPr>
          <p:nvPr/>
        </p:nvSpPr>
        <p:spPr>
          <a:xfrm>
            <a:off x="5856080" y="466562"/>
            <a:ext cx="6117770" cy="4778828"/>
          </a:xfrm>
          <a:prstGeom prst="rect">
            <a:avLst/>
          </a:prstGeom>
        </p:spPr>
        <p:txBody>
          <a:bodyPr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baseline="0">
                <a:solidFill>
                  <a:schemeClr val="tx1"/>
                </a:solidFill>
                <a:latin typeface="Apex New Bold" panose="02010600040501010103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it-IT" sz="2400" baseline="0" dirty="0">
                <a:solidFill>
                  <a:srgbClr val="183661"/>
                </a:solidFill>
                <a:latin typeface="Arial" panose="020B0604020202020204" pitchFamily="34" charset="0"/>
                <a:ea typeface="Open Sans SemiBold" panose="020B0606030504020204" pitchFamily="34" charset="0"/>
                <a:cs typeface="Arial" panose="020B0604020202020204" pitchFamily="34" charset="0"/>
              </a:rPr>
              <a:t>Name and Last name</a:t>
            </a:r>
          </a:p>
          <a:p>
            <a:pPr algn="ctr"/>
            <a:endParaRPr lang="it-IT" sz="2400" dirty="0">
              <a:solidFill>
                <a:srgbClr val="183661"/>
              </a:solidFill>
              <a:latin typeface="Arial" panose="020B0604020202020204" pitchFamily="34" charset="0"/>
              <a:ea typeface="Open Sans SemiBold" panose="020B0606030504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2400" baseline="0" dirty="0">
                <a:solidFill>
                  <a:srgbClr val="183661"/>
                </a:solidFill>
                <a:latin typeface="Arial" panose="020B0604020202020204" pitchFamily="34" charset="0"/>
                <a:ea typeface="Open Sans SemiBold" panose="020B0606030504020204" pitchFamily="34" charset="0"/>
                <a:cs typeface="Arial" panose="020B0604020202020204" pitchFamily="34" charset="0"/>
              </a:rPr>
              <a:t>Title</a:t>
            </a:r>
            <a:endParaRPr lang="it-IT" sz="2400" dirty="0">
              <a:solidFill>
                <a:srgbClr val="183661"/>
              </a:solidFill>
              <a:latin typeface="Arial" panose="020B0604020202020204" pitchFamily="34" charset="0"/>
              <a:ea typeface="Open Sans SemiBold" panose="020B0606030504020204" pitchFamily="34" charset="0"/>
              <a:cs typeface="Arial" panose="020B0604020202020204" pitchFamily="34" charset="0"/>
            </a:endParaRPr>
          </a:p>
          <a:p>
            <a:pPr algn="ctr"/>
            <a:endParaRPr lang="it-IT" sz="2400" baseline="0" dirty="0">
              <a:solidFill>
                <a:srgbClr val="183661"/>
              </a:solidFill>
              <a:latin typeface="Arial" panose="020B0604020202020204" pitchFamily="34" charset="0"/>
              <a:ea typeface="Open Sans SemiBold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758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>
            <a:extLst>
              <a:ext uri="{FF2B5EF4-FFF2-40B4-BE49-F238E27FC236}">
                <a16:creationId xmlns:a16="http://schemas.microsoft.com/office/drawing/2014/main" id="{6BFC5CB9-13DF-D743-85BB-47FAC5EB856D}"/>
              </a:ext>
            </a:extLst>
          </p:cNvPr>
          <p:cNvSpPr txBox="1">
            <a:spLocks/>
          </p:cNvSpPr>
          <p:nvPr/>
        </p:nvSpPr>
        <p:spPr>
          <a:xfrm>
            <a:off x="348984" y="1421176"/>
            <a:ext cx="11457533" cy="49687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baseline="0">
                <a:solidFill>
                  <a:srgbClr val="201F3C"/>
                </a:solidFill>
                <a:latin typeface="Apex New Bold" panose="02010600040501010103" pitchFamily="2" charset="77"/>
                <a:ea typeface="+mj-ea"/>
                <a:cs typeface="+mj-cs"/>
              </a:defRPr>
            </a:lvl1pPr>
          </a:lstStyle>
          <a:p>
            <a:r>
              <a:rPr lang="it-IT" sz="1400" b="0" dirty="0">
                <a:latin typeface="Arial" panose="020B0604020202020204" pitchFamily="34" charset="0"/>
                <a:ea typeface="Open Sans Light" panose="020B0606030504020204" pitchFamily="34" charset="0"/>
                <a:cs typeface="Arial" panose="020B0604020202020204" pitchFamily="34" charset="0"/>
              </a:rPr>
              <a:t>COI DISCLOSURE</a:t>
            </a:r>
          </a:p>
        </p:txBody>
      </p:sp>
    </p:spTree>
    <p:extLst>
      <p:ext uri="{BB962C8B-B14F-4D97-AF65-F5344CB8AC3E}">
        <p14:creationId xmlns:p14="http://schemas.microsoft.com/office/powerpoint/2010/main" val="3762943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1978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algn="l">
          <a:defRPr sz="3000" baseline="0" dirty="0" smtClean="0">
            <a:solidFill>
              <a:srgbClr val="4B86BF"/>
            </a:solidFill>
            <a:latin typeface="Apex New Medium" panose="02010600040501010103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0c1c7b-6bd2-4b23-9196-49f108f9542b" xsi:nil="true"/>
    <lcf76f155ced4ddcb4097134ff3c332f xmlns="b934695d-6d59-47cb-9bc6-ef274481494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54B8EB1F7D4C548815799738C16CD3E" ma:contentTypeVersion="16" ma:contentTypeDescription="Creare un nuovo documento." ma:contentTypeScope="" ma:versionID="76a121d22c01a5f4f2ad9f8a69a7b17f">
  <xsd:schema xmlns:xsd="http://www.w3.org/2001/XMLSchema" xmlns:xs="http://www.w3.org/2001/XMLSchema" xmlns:p="http://schemas.microsoft.com/office/2006/metadata/properties" xmlns:ns2="b934695d-6d59-47cb-9bc6-ef2744814942" xmlns:ns3="f70c1c7b-6bd2-4b23-9196-49f108f9542b" targetNamespace="http://schemas.microsoft.com/office/2006/metadata/properties" ma:root="true" ma:fieldsID="2e8190b5a403ae3ad5cae6a4eb561391" ns2:_="" ns3:_="">
    <xsd:import namespace="b934695d-6d59-47cb-9bc6-ef2744814942"/>
    <xsd:import namespace="f70c1c7b-6bd2-4b23-9196-49f108f954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34695d-6d59-47cb-9bc6-ef27448149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Tag immagine" ma:readOnly="false" ma:fieldId="{5cf76f15-5ced-4ddc-b409-7134ff3c332f}" ma:taxonomyMulti="true" ma:sspId="fb33fc36-108e-4a3e-b8e4-c453ad425a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0c1c7b-6bd2-4b23-9196-49f108f9542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72d58c8-bed2-4bd1-a16a-deab8ffe68a7}" ma:internalName="TaxCatchAll" ma:showField="CatchAllData" ma:web="f70c1c7b-6bd2-4b23-9196-49f108f9542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C8F693-55E2-416E-84B3-0B1FA5214CDE}">
  <ds:schemaRefs>
    <ds:schemaRef ds:uri="http://schemas.microsoft.com/office/2006/metadata/properties"/>
    <ds:schemaRef ds:uri="http://schemas.microsoft.com/office/infopath/2007/PartnerControls"/>
    <ds:schemaRef ds:uri="f70c1c7b-6bd2-4b23-9196-49f108f9542b"/>
    <ds:schemaRef ds:uri="b934695d-6d59-47cb-9bc6-ef2744814942"/>
  </ds:schemaRefs>
</ds:datastoreItem>
</file>

<file path=customXml/itemProps2.xml><?xml version="1.0" encoding="utf-8"?>
<ds:datastoreItem xmlns:ds="http://schemas.openxmlformats.org/officeDocument/2006/customXml" ds:itemID="{439798FE-D6A5-4E29-91CD-EEAC0B60857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7396D9-60E7-4849-9298-857D2D3867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34695d-6d59-47cb-9bc6-ef2744814942"/>
    <ds:schemaRef ds:uri="f70c1c7b-6bd2-4b23-9196-49f108f954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9</Words>
  <Application>Microsoft Office PowerPoint</Application>
  <PresentationFormat>Widescreen</PresentationFormat>
  <Paragraphs>6</Paragraphs>
  <Slides>3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6" baseType="lpstr">
      <vt:lpstr>Arial</vt:lpstr>
      <vt:lpstr>Calibri</vt:lpstr>
      <vt:lpstr>Tema di Office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Giulia Abbate</dc:creator>
  <cp:lastModifiedBy>Giorgia Dispinzeri</cp:lastModifiedBy>
  <cp:revision>40</cp:revision>
  <dcterms:created xsi:type="dcterms:W3CDTF">2020-02-06T15:23:30Z</dcterms:created>
  <dcterms:modified xsi:type="dcterms:W3CDTF">2026-08-27T13:23:13Z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0x010100454B8EB1F7D4C548815799738C16CD3E</vt:lpwstr>
  </property>
</Properties>
</file>