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A9"/>
    <a:srgbClr val="0027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08"/>
    <p:restoredTop sz="96327"/>
  </p:normalViewPr>
  <p:slideViewPr>
    <p:cSldViewPr snapToGrid="0">
      <p:cViewPr varScale="1">
        <p:scale>
          <a:sx n="111" d="100"/>
          <a:sy n="111" d="100"/>
        </p:scale>
        <p:origin x="7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orgia Dispinzeri" userId="50ea113a-9e95-41c0-9ef2-5fde7d4dac51" providerId="ADAL" clId="{EBBBB213-1F68-4FDC-A052-77B9754C33F6}"/>
    <pc:docChg chg="undo custSel modSld">
      <pc:chgData name="Giorgia Dispinzeri" userId="50ea113a-9e95-41c0-9ef2-5fde7d4dac51" providerId="ADAL" clId="{EBBBB213-1F68-4FDC-A052-77B9754C33F6}" dt="2024-10-15T15:05:39.209" v="57" actId="20577"/>
      <pc:docMkLst>
        <pc:docMk/>
      </pc:docMkLst>
      <pc:sldChg chg="modSp mod">
        <pc:chgData name="Giorgia Dispinzeri" userId="50ea113a-9e95-41c0-9ef2-5fde7d4dac51" providerId="ADAL" clId="{EBBBB213-1F68-4FDC-A052-77B9754C33F6}" dt="2024-10-15T15:05:29.952" v="45" actId="20577"/>
        <pc:sldMkLst>
          <pc:docMk/>
          <pc:sldMk cId="1972674855" sldId="256"/>
        </pc:sldMkLst>
        <pc:spChg chg="mod">
          <ac:chgData name="Giorgia Dispinzeri" userId="50ea113a-9e95-41c0-9ef2-5fde7d4dac51" providerId="ADAL" clId="{EBBBB213-1F68-4FDC-A052-77B9754C33F6}" dt="2024-10-15T15:05:24.016" v="29" actId="14100"/>
          <ac:spMkLst>
            <pc:docMk/>
            <pc:sldMk cId="1972674855" sldId="256"/>
            <ac:spMk id="3" creationId="{A630D4CC-1E8D-8A06-D8DF-13C8FD334CB4}"/>
          </ac:spMkLst>
        </pc:spChg>
        <pc:spChg chg="mod">
          <ac:chgData name="Giorgia Dispinzeri" userId="50ea113a-9e95-41c0-9ef2-5fde7d4dac51" providerId="ADAL" clId="{EBBBB213-1F68-4FDC-A052-77B9754C33F6}" dt="2024-10-15T15:05:29.952" v="45" actId="20577"/>
          <ac:spMkLst>
            <pc:docMk/>
            <pc:sldMk cId="1972674855" sldId="256"/>
            <ac:spMk id="4" creationId="{A61DF1AF-0727-6A78-1675-45D32BBA3C58}"/>
          </ac:spMkLst>
        </pc:spChg>
      </pc:sldChg>
      <pc:sldChg chg="modSp mod">
        <pc:chgData name="Giorgia Dispinzeri" userId="50ea113a-9e95-41c0-9ef2-5fde7d4dac51" providerId="ADAL" clId="{EBBBB213-1F68-4FDC-A052-77B9754C33F6}" dt="2024-10-15T15:05:39.209" v="57" actId="20577"/>
        <pc:sldMkLst>
          <pc:docMk/>
          <pc:sldMk cId="2958597413" sldId="257"/>
        </pc:sldMkLst>
        <pc:spChg chg="mod">
          <ac:chgData name="Giorgia Dispinzeri" userId="50ea113a-9e95-41c0-9ef2-5fde7d4dac51" providerId="ADAL" clId="{EBBBB213-1F68-4FDC-A052-77B9754C33F6}" dt="2024-10-15T15:05:39.209" v="57" actId="20577"/>
          <ac:spMkLst>
            <pc:docMk/>
            <pc:sldMk cId="2958597413" sldId="257"/>
            <ac:spMk id="2" creationId="{BA905F4D-E8D9-1C83-8B98-5735E08D22E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schermata, testo, Elementi grafici, Carattere&#10;&#10;Descrizione generata automaticamente">
            <a:extLst>
              <a:ext uri="{FF2B5EF4-FFF2-40B4-BE49-F238E27FC236}">
                <a16:creationId xmlns:a16="http://schemas.microsoft.com/office/drawing/2014/main" id="{6DDBED57-8ADE-4AD4-F01B-093696E6A82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"/>
            <a:ext cx="12274826" cy="6896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983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0946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Immagine che contiene testo, schermata, grafica, Elementi grafici&#10;&#10;Descrizione generata automaticamente">
            <a:extLst>
              <a:ext uri="{FF2B5EF4-FFF2-40B4-BE49-F238E27FC236}">
                <a16:creationId xmlns:a16="http://schemas.microsoft.com/office/drawing/2014/main" id="{332FC513-2539-9A98-B463-05D651840A5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-1"/>
            <a:ext cx="12192000" cy="6849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751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630D4CC-1E8D-8A06-D8DF-13C8FD334CB4}"/>
              </a:ext>
            </a:extLst>
          </p:cNvPr>
          <p:cNvSpPr txBox="1"/>
          <p:nvPr/>
        </p:nvSpPr>
        <p:spPr>
          <a:xfrm>
            <a:off x="3627454" y="2220685"/>
            <a:ext cx="65113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err="1">
                <a:solidFill>
                  <a:srgbClr val="0027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Speaker’s</a:t>
            </a:r>
            <a:r>
              <a:rPr lang="it-IT" sz="3200" b="1" dirty="0">
                <a:solidFill>
                  <a:srgbClr val="0027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Name and Last Name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61DF1AF-0727-6A78-1675-45D32BBA3C58}"/>
              </a:ext>
            </a:extLst>
          </p:cNvPr>
          <p:cNvSpPr txBox="1"/>
          <p:nvPr/>
        </p:nvSpPr>
        <p:spPr>
          <a:xfrm>
            <a:off x="3627455" y="3004456"/>
            <a:ext cx="65113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0051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Speech </a:t>
            </a:r>
            <a:r>
              <a:rPr lang="it-IT" sz="3200" b="1" dirty="0" err="1">
                <a:solidFill>
                  <a:srgbClr val="0051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it-IT" sz="3200" b="1" dirty="0">
              <a:solidFill>
                <a:srgbClr val="0051A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674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BA905F4D-E8D9-1C83-8B98-5735E08D22EC}"/>
              </a:ext>
            </a:extLst>
          </p:cNvPr>
          <p:cNvSpPr txBox="1"/>
          <p:nvPr/>
        </p:nvSpPr>
        <p:spPr>
          <a:xfrm>
            <a:off x="283029" y="904351"/>
            <a:ext cx="11625942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it-IT" sz="1600" dirty="0" err="1">
                <a:solidFill>
                  <a:srgbClr val="0027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  <a:endParaRPr lang="it-IT" sz="1600" dirty="0">
              <a:solidFill>
                <a:srgbClr val="00275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5974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70c1c7b-6bd2-4b23-9196-49f108f9542b" xsi:nil="true"/>
    <Link xmlns="b934695d-6d59-47cb-9bc6-ef2744814942">
      <Url xsi:nil="true"/>
      <Description xsi:nil="true"/>
    </Link>
    <lcf76f155ced4ddcb4097134ff3c332f xmlns="b934695d-6d59-47cb-9bc6-ef2744814942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4B8EB1F7D4C548815799738C16CD3E" ma:contentTypeVersion="16" ma:contentTypeDescription="Create a new document." ma:contentTypeScope="" ma:versionID="180593c8e94413053133010d47d28d4a">
  <xsd:schema xmlns:xsd="http://www.w3.org/2001/XMLSchema" xmlns:xs="http://www.w3.org/2001/XMLSchema" xmlns:p="http://schemas.microsoft.com/office/2006/metadata/properties" xmlns:ns2="b934695d-6d59-47cb-9bc6-ef2744814942" xmlns:ns3="f70c1c7b-6bd2-4b23-9196-49f108f9542b" targetNamespace="http://schemas.microsoft.com/office/2006/metadata/properties" ma:root="true" ma:fieldsID="092fb580adc15cb0d7d1da931b7fabf3" ns2:_="" ns3:_="">
    <xsd:import namespace="b934695d-6d59-47cb-9bc6-ef2744814942"/>
    <xsd:import namespace="f70c1c7b-6bd2-4b23-9196-49f108f954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Link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4695d-6d59-47cb-9bc6-ef27448149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fb33fc36-108e-4a3e-b8e4-c453ad425a7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ink" ma:index="23" nillable="true" ma:displayName="Link" ma:format="Hyperlink" ma:internalName="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0c1c7b-6bd2-4b23-9196-49f108f9542b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fc701091-93dd-45ac-97c5-2bee782798ca}" ma:internalName="TaxCatchAll" ma:showField="CatchAllData" ma:web="f70c1c7b-6bd2-4b23-9196-49f108f954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EC3065-3A1F-4F61-AAFC-29D252C4C393}">
  <ds:schemaRefs>
    <ds:schemaRef ds:uri="http://schemas.microsoft.com/office/2006/metadata/properties"/>
    <ds:schemaRef ds:uri="http://schemas.microsoft.com/office/infopath/2007/PartnerControls"/>
    <ds:schemaRef ds:uri="f70c1c7b-6bd2-4b23-9196-49f108f9542b"/>
    <ds:schemaRef ds:uri="b934695d-6d59-47cb-9bc6-ef2744814942"/>
  </ds:schemaRefs>
</ds:datastoreItem>
</file>

<file path=customXml/itemProps2.xml><?xml version="1.0" encoding="utf-8"?>
<ds:datastoreItem xmlns:ds="http://schemas.openxmlformats.org/officeDocument/2006/customXml" ds:itemID="{F9F52148-2141-4079-B445-DB29BED77A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86D155-DFDB-4437-AECF-62FFAFE8A2A5}"/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4" baseType="lpstr">
      <vt:lpstr>Arial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 de Manes</dc:creator>
  <cp:lastModifiedBy>Giorgia Dispinzeri</cp:lastModifiedBy>
  <cp:revision>4</cp:revision>
  <dcterms:created xsi:type="dcterms:W3CDTF">2023-11-27T18:48:48Z</dcterms:created>
  <dcterms:modified xsi:type="dcterms:W3CDTF">2024-10-15T15:05:40Z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0x010100454B8EB1F7D4C548815799738C16CD3E</vt:lpwstr>
  </property>
  <property fmtid="{D5CDD505-2E9C-101B-9397-08002B2CF9AE}" pid="3" name="MediaServiceImageTags">
    <vt:lpwstr/>
  </property>
</Properties>
</file>